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34" autoAdjust="0"/>
    <p:restoredTop sz="94660"/>
  </p:normalViewPr>
  <p:slideViewPr>
    <p:cSldViewPr snapToGrid="0">
      <p:cViewPr varScale="1">
        <p:scale>
          <a:sx n="86" d="100"/>
          <a:sy n="86" d="100"/>
        </p:scale>
        <p:origin x="84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69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98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65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6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18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442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1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08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92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0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61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561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7464"/>
          </a:xfrm>
        </p:spPr>
        <p:txBody>
          <a:bodyPr>
            <a:normAutofit fontScale="90000"/>
          </a:bodyPr>
          <a:lstStyle/>
          <a:p>
            <a:r>
              <a:rPr lang="en-US" dirty="0"/>
              <a:t>Entering lodging expenses</a:t>
            </a:r>
          </a:p>
        </p:txBody>
      </p:sp>
      <p:pic>
        <p:nvPicPr>
          <p:cNvPr id="6" name="Enter a lodging expense">
            <a:hlinkClick r:id="" action="ppaction://media"/>
            <a:extLst>
              <a:ext uri="{FF2B5EF4-FFF2-40B4-BE49-F238E27FC236}">
                <a16:creationId xmlns:a16="http://schemas.microsoft.com/office/drawing/2014/main" id="{D0F4E6F4-FF83-6E06-C253-9DAAD8EC88C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0573" y="1358283"/>
            <a:ext cx="10748415" cy="4818680"/>
          </a:xfrm>
        </p:spPr>
      </p:pic>
    </p:spTree>
    <p:extLst>
      <p:ext uri="{BB962C8B-B14F-4D97-AF65-F5344CB8AC3E}">
        <p14:creationId xmlns:p14="http://schemas.microsoft.com/office/powerpoint/2010/main" val="303266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6175</TotalTime>
  <Words>3</Words>
  <Application>Microsoft Office PowerPoint</Application>
  <PresentationFormat>Widescreen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Georgia</vt:lpstr>
      <vt:lpstr>Office Theme</vt:lpstr>
      <vt:lpstr>Entering lodging expenses</vt:lpstr>
    </vt:vector>
  </TitlesOfParts>
  <Company>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Mugimu, Ronnie</dc:creator>
  <cp:lastModifiedBy>Mugimu, Ronnie</cp:lastModifiedBy>
  <cp:revision>22</cp:revision>
  <dcterms:created xsi:type="dcterms:W3CDTF">2018-03-27T21:47:53Z</dcterms:created>
  <dcterms:modified xsi:type="dcterms:W3CDTF">2023-02-21T18:57:20Z</dcterms:modified>
</cp:coreProperties>
</file>