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34" autoAdjust="0"/>
    <p:restoredTop sz="94660"/>
  </p:normalViewPr>
  <p:slideViewPr>
    <p:cSldViewPr snapToGrid="0">
      <p:cViewPr varScale="1">
        <p:scale>
          <a:sx n="86" d="100"/>
          <a:sy n="86" d="100"/>
        </p:scale>
        <p:origin x="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969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98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654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56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018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442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1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089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992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50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618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3561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7464"/>
          </a:xfrm>
        </p:spPr>
        <p:txBody>
          <a:bodyPr>
            <a:normAutofit fontScale="90000"/>
          </a:bodyPr>
          <a:lstStyle/>
          <a:p>
            <a:r>
              <a:rPr lang="en-US" dirty="0"/>
              <a:t>Attaching documents to the report header</a:t>
            </a:r>
          </a:p>
        </p:txBody>
      </p:sp>
      <p:pic>
        <p:nvPicPr>
          <p:cNvPr id="6" name="Attaching documents to the report header">
            <a:hlinkClick r:id="" action="ppaction://media"/>
            <a:extLst>
              <a:ext uri="{FF2B5EF4-FFF2-40B4-BE49-F238E27FC236}">
                <a16:creationId xmlns:a16="http://schemas.microsoft.com/office/drawing/2014/main" id="{78FDA7D1-59FA-19F8-8EF6-7A6E1C6DF1F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43013" y="1825625"/>
            <a:ext cx="9705975" cy="4351338"/>
          </a:xfrm>
        </p:spPr>
      </p:pic>
    </p:spTree>
    <p:extLst>
      <p:ext uri="{BB962C8B-B14F-4D97-AF65-F5344CB8AC3E}">
        <p14:creationId xmlns:p14="http://schemas.microsoft.com/office/powerpoint/2010/main" val="3032669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6174</TotalTime>
  <Words>6</Words>
  <Application>Microsoft Office PowerPoint</Application>
  <PresentationFormat>Widescreen</PresentationFormat>
  <Paragraphs>1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Georgia</vt:lpstr>
      <vt:lpstr>Office Theme</vt:lpstr>
      <vt:lpstr>Attaching documents to the report header</vt:lpstr>
    </vt:vector>
  </TitlesOfParts>
  <Company>Harvard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Mugimu, Ronnie</dc:creator>
  <cp:lastModifiedBy>Mugimu, Ronnie</cp:lastModifiedBy>
  <cp:revision>22</cp:revision>
  <dcterms:created xsi:type="dcterms:W3CDTF">2018-03-27T21:47:53Z</dcterms:created>
  <dcterms:modified xsi:type="dcterms:W3CDTF">2023-02-21T18:55:10Z</dcterms:modified>
</cp:coreProperties>
</file>