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6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1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4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2E261-8A87-4D79-BB25-97213FC26ECC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8831-817F-482F-B5E6-8E1718EB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6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464"/>
          </a:xfrm>
        </p:spPr>
        <p:txBody>
          <a:bodyPr>
            <a:normAutofit fontScale="90000"/>
          </a:bodyPr>
          <a:lstStyle/>
          <a:p>
            <a:r>
              <a:rPr lang="en-US" dirty="0"/>
              <a:t>Entering lodging expenses</a:t>
            </a:r>
          </a:p>
        </p:txBody>
      </p:sp>
      <p:pic>
        <p:nvPicPr>
          <p:cNvPr id="6" name="Enter a lodging expense">
            <a:hlinkClick r:id="" action="ppaction://media"/>
            <a:extLst>
              <a:ext uri="{FF2B5EF4-FFF2-40B4-BE49-F238E27FC236}">
                <a16:creationId xmlns:a16="http://schemas.microsoft.com/office/drawing/2014/main" id="{D0F4E6F4-FF83-6E06-C253-9DAAD8EC88C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573" y="1358283"/>
            <a:ext cx="10748415" cy="4818680"/>
          </a:xfrm>
        </p:spPr>
      </p:pic>
    </p:spTree>
    <p:extLst>
      <p:ext uri="{BB962C8B-B14F-4D97-AF65-F5344CB8AC3E}">
        <p14:creationId xmlns:p14="http://schemas.microsoft.com/office/powerpoint/2010/main" val="30326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6175</TotalTime>
  <Words>3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Office Theme</vt:lpstr>
      <vt:lpstr>Entering lodging expenses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Mugimu, Ronnie</dc:creator>
  <cp:lastModifiedBy>Mugimu, Ronnie</cp:lastModifiedBy>
  <cp:revision>22</cp:revision>
  <dcterms:created xsi:type="dcterms:W3CDTF">2018-03-27T21:47:53Z</dcterms:created>
  <dcterms:modified xsi:type="dcterms:W3CDTF">2023-02-21T18:57:20Z</dcterms:modified>
</cp:coreProperties>
</file>