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per diem</a:t>
            </a:r>
          </a:p>
        </p:txBody>
      </p:sp>
      <p:pic>
        <p:nvPicPr>
          <p:cNvPr id="6" name="Adding per diem">
            <a:hlinkClick r:id="" action="ppaction://media"/>
            <a:extLst>
              <a:ext uri="{FF2B5EF4-FFF2-40B4-BE49-F238E27FC236}">
                <a16:creationId xmlns:a16="http://schemas.microsoft.com/office/drawing/2014/main" id="{06800F90-377B-4899-D42E-7D60A5ED09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563" y="1459149"/>
            <a:ext cx="10523426" cy="4717814"/>
          </a:xfrm>
        </p:spPr>
      </p:pic>
    </p:spTree>
    <p:extLst>
      <p:ext uri="{BB962C8B-B14F-4D97-AF65-F5344CB8AC3E}">
        <p14:creationId xmlns:p14="http://schemas.microsoft.com/office/powerpoint/2010/main" val="37417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3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Adding per diem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2023-02-21T18:42:56Z</dcterms:modified>
</cp:coreProperties>
</file>